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71" r:id="rId9"/>
    <p:sldId id="262" r:id="rId10"/>
    <p:sldId id="263" r:id="rId11"/>
    <p:sldId id="264" r:id="rId12"/>
    <p:sldId id="272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5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12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3998" cy="137147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Neurodiversity"/>
          <p:cNvSpPr txBox="1">
            <a:spLocks noGrp="1"/>
          </p:cNvSpPr>
          <p:nvPr>
            <p:ph type="ctrTitle"/>
          </p:nvPr>
        </p:nvSpPr>
        <p:spPr>
          <a:xfrm>
            <a:off x="14662768" y="1359460"/>
            <a:ext cx="8343988" cy="786545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sz="9500" dirty="0"/>
              <a:t>Exploring Neurodiversity </a:t>
            </a:r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548492" y="8356159"/>
            <a:ext cx="2680818" cy="5777807"/>
            <a:chOff x="329184" y="2"/>
            <a:chExt cx="524256" cy="5777807"/>
          </a:xfrm>
        </p:grpSpPr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8" name="By the neurodiversity ninjas"/>
          <p:cNvSpPr txBox="1">
            <a:spLocks noGrp="1"/>
          </p:cNvSpPr>
          <p:nvPr>
            <p:ph type="subTitle" sz="quarter" idx="1"/>
          </p:nvPr>
        </p:nvSpPr>
        <p:spPr>
          <a:xfrm>
            <a:off x="14662766" y="10454910"/>
            <a:ext cx="7752170" cy="171492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dirty="0"/>
              <a:t>By the </a:t>
            </a:r>
            <a:r>
              <a:rPr lang="en-GB" dirty="0"/>
              <a:t>N</a:t>
            </a:r>
            <a:r>
              <a:rPr dirty="0" err="1"/>
              <a:t>eurodiversity</a:t>
            </a:r>
            <a:r>
              <a:rPr dirty="0"/>
              <a:t> </a:t>
            </a:r>
            <a:r>
              <a:rPr lang="en-GB" dirty="0"/>
              <a:t>N</a:t>
            </a:r>
            <a:r>
              <a:rPr dirty="0" err="1"/>
              <a:t>injas</a:t>
            </a:r>
            <a:r>
              <a:rPr dirty="0"/>
              <a:t> </a:t>
            </a:r>
            <a:endParaRPr lang="en-GB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7246" y="745066"/>
            <a:ext cx="12233558" cy="121374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D0523DA-9936-C141-B7B2-75C2DFC6FF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8" t="6790" r="10906"/>
          <a:stretch/>
        </p:blipFill>
        <p:spPr>
          <a:xfrm>
            <a:off x="1981313" y="1225106"/>
            <a:ext cx="11025422" cy="1126578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E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We are going to tell you about some celebrity’s who are neurodivergent to show that you can succeed at anything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660400">
              <a:defRPr sz="8960"/>
            </a:lvl1pPr>
          </a:lstStyle>
          <a:p>
            <a:r>
              <a:rPr dirty="0"/>
              <a:t>We are going to tell you about some </a:t>
            </a:r>
            <a:r>
              <a:rPr dirty="0" err="1"/>
              <a:t>celebr</a:t>
            </a:r>
            <a:r>
              <a:rPr lang="en-GB" dirty="0" err="1"/>
              <a:t>itie</a:t>
            </a:r>
            <a:r>
              <a:rPr dirty="0"/>
              <a:t>s who are neurodivergent to show that you can succeed at anything </a:t>
            </a:r>
          </a:p>
        </p:txBody>
      </p:sp>
      <p:sp>
        <p:nvSpPr>
          <p:cNvPr id="159" name="Double-tap to edit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imone Bil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Simone Biles</a:t>
            </a:r>
          </a:p>
        </p:txBody>
      </p:sp>
      <p:sp>
        <p:nvSpPr>
          <p:cNvPr id="162" name="Simone Biles has ADHD while being a Olympian gold medal gymnast. She won 7 Olympic medals. She started gymnastics at 6 about 3 years before she was diagnosed. She says that ADHD is her superpower instead of disability. She has taken medication for ADHD s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Simone Biles has ADHD while being a Olympian gold medal gymnast. She won 7 Olympic medals. </a:t>
            </a:r>
            <a:endParaRPr lang="en-GB" dirty="0"/>
          </a:p>
          <a:p>
            <a:r>
              <a:rPr dirty="0"/>
              <a:t>She started gymnastics at 6 about 3 years before she was diagnosed. </a:t>
            </a:r>
            <a:endParaRPr lang="en-GB" dirty="0"/>
          </a:p>
          <a:p>
            <a:r>
              <a:rPr dirty="0"/>
              <a:t>She says that ADHD is her superpower instead of disability. She has taken medication for ADHD since she was Young.</a:t>
            </a:r>
          </a:p>
        </p:txBody>
      </p:sp>
      <p:pic>
        <p:nvPicPr>
          <p:cNvPr id="163" name="IMG_3330.jpeg" descr="IMG_33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5796" y="3965831"/>
            <a:ext cx="9082339" cy="7663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D070-E537-5C47-A910-3976F202E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D800A-AA24-1F48-BA9E-407880ED8B5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8CFDA57-D0F8-D945-AC35-D97C4D705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0"/>
          <a:stretch/>
        </p:blipFill>
        <p:spPr>
          <a:xfrm rot="5400000">
            <a:off x="5577705" y="1412431"/>
            <a:ext cx="13623704" cy="1066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061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C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aylor swif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Taylor swift </a:t>
            </a:r>
          </a:p>
        </p:txBody>
      </p:sp>
      <p:sp>
        <p:nvSpPr>
          <p:cNvPr id="166" name="Taylor finds reading and writing difficult when she was a kid Beacuse of dislexia. And she finds eating hard Beacuse of her eating disorder. Her eyes have a very rare amount of melanin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GB" dirty="0"/>
          </a:p>
          <a:p>
            <a:r>
              <a:rPr dirty="0"/>
              <a:t>Taylor finds reading and writing difficult when she was a kid </a:t>
            </a:r>
            <a:r>
              <a:rPr lang="en-GB" dirty="0"/>
              <a:t>because</a:t>
            </a:r>
            <a:r>
              <a:rPr dirty="0"/>
              <a:t> of </a:t>
            </a:r>
            <a:r>
              <a:rPr lang="en-GB" dirty="0"/>
              <a:t>dyslexia</a:t>
            </a:r>
            <a:r>
              <a:rPr dirty="0"/>
              <a:t>. </a:t>
            </a:r>
            <a:endParaRPr lang="en-GB" dirty="0"/>
          </a:p>
          <a:p>
            <a:r>
              <a:rPr lang="en-GB" dirty="0"/>
              <a:t>Despite her dyslexia, Taylor Swift is a very famous singer who has released 15 albums.</a:t>
            </a:r>
          </a:p>
          <a:p>
            <a:endParaRPr lang="en-GB" dirty="0"/>
          </a:p>
        </p:txBody>
      </p:sp>
      <p:pic>
        <p:nvPicPr>
          <p:cNvPr id="167" name="IMG_3331.jpeg" descr="IMG_333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439" y="2886738"/>
            <a:ext cx="6536177" cy="98221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Issac Newt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Issac Newton</a:t>
            </a:r>
          </a:p>
        </p:txBody>
      </p:sp>
      <p:sp>
        <p:nvSpPr>
          <p:cNvPr id="170" name="He is an inventor who discovered gravity and he’s an author, mathematician with autism and ADHD. He was described a Monstrous ego.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He is a</a:t>
            </a:r>
            <a:r>
              <a:rPr lang="en-GB" dirty="0"/>
              <a:t> physicist famous for</a:t>
            </a:r>
            <a:r>
              <a:rPr dirty="0"/>
              <a:t> discover</a:t>
            </a:r>
            <a:r>
              <a:rPr lang="en-GB" dirty="0"/>
              <a:t>ing</a:t>
            </a:r>
            <a:r>
              <a:rPr dirty="0"/>
              <a:t> gravity</a:t>
            </a:r>
            <a:r>
              <a:rPr lang="en-GB" dirty="0"/>
              <a:t>.</a:t>
            </a:r>
          </a:p>
          <a:p>
            <a:r>
              <a:rPr lang="en-GB" dirty="0"/>
              <a:t>He’</a:t>
            </a:r>
            <a:r>
              <a:rPr dirty="0"/>
              <a:t>s </a:t>
            </a:r>
            <a:r>
              <a:rPr lang="en-GB" dirty="0"/>
              <a:t>also </a:t>
            </a:r>
            <a:r>
              <a:rPr dirty="0"/>
              <a:t>an author</a:t>
            </a:r>
            <a:r>
              <a:rPr lang="en-GB" dirty="0"/>
              <a:t> and</a:t>
            </a:r>
            <a:r>
              <a:rPr dirty="0"/>
              <a:t> mathematician</a:t>
            </a:r>
            <a:r>
              <a:rPr lang="en-GB" dirty="0"/>
              <a:t>.</a:t>
            </a:r>
          </a:p>
          <a:p>
            <a:r>
              <a:rPr lang="en-GB" dirty="0"/>
              <a:t>He has a diagnosis of</a:t>
            </a:r>
            <a:r>
              <a:rPr dirty="0"/>
              <a:t> </a:t>
            </a:r>
            <a:r>
              <a:rPr lang="en-GB" dirty="0"/>
              <a:t>Au</a:t>
            </a:r>
            <a:r>
              <a:rPr dirty="0" err="1"/>
              <a:t>tism</a:t>
            </a:r>
            <a:r>
              <a:rPr dirty="0"/>
              <a:t> and ADHD</a:t>
            </a:r>
            <a:r>
              <a:rPr lang="en-GB" dirty="0"/>
              <a:t>.</a:t>
            </a:r>
          </a:p>
          <a:p>
            <a:r>
              <a:rPr lang="en-GB" dirty="0"/>
              <a:t>He was rigid in his routines. If no one showed up to lectures at Cambridge, he would lecture to an empty room anyway. </a:t>
            </a:r>
            <a:endParaRPr dirty="0"/>
          </a:p>
        </p:txBody>
      </p:sp>
      <p:pic>
        <p:nvPicPr>
          <p:cNvPr id="171" name="IMG_3334.jpeg" descr="IMG_333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5199" y="3526013"/>
            <a:ext cx="8543574" cy="85435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C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Elon Mus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Elon Musk</a:t>
            </a:r>
          </a:p>
        </p:txBody>
      </p:sp>
      <p:sp>
        <p:nvSpPr>
          <p:cNvPr id="174" name="Elon musk has autism and known for making Tesla and X or being the richest man in the world. He holds a triple citizenship. He taught himself how to code at just 10. He quit his PHD degree in 2 days and he has 14 kids.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Elon musk has autism</a:t>
            </a:r>
            <a:r>
              <a:rPr lang="en-GB" dirty="0"/>
              <a:t>. </a:t>
            </a:r>
          </a:p>
          <a:p>
            <a:r>
              <a:rPr lang="en-GB" dirty="0"/>
              <a:t>He is</a:t>
            </a:r>
            <a:r>
              <a:rPr dirty="0"/>
              <a:t> known for Tesla</a:t>
            </a:r>
            <a:r>
              <a:rPr lang="en-GB" dirty="0"/>
              <a:t>,</a:t>
            </a:r>
            <a:r>
              <a:rPr dirty="0"/>
              <a:t> X </a:t>
            </a:r>
            <a:r>
              <a:rPr lang="en-GB" dirty="0"/>
              <a:t>and for</a:t>
            </a:r>
            <a:r>
              <a:rPr dirty="0"/>
              <a:t> being the richest man in the world.</a:t>
            </a:r>
            <a:endParaRPr lang="en-GB" dirty="0"/>
          </a:p>
          <a:p>
            <a:r>
              <a:rPr dirty="0"/>
              <a:t>He taught himself how to code at just 10.</a:t>
            </a:r>
          </a:p>
        </p:txBody>
      </p:sp>
      <p:pic>
        <p:nvPicPr>
          <p:cNvPr id="175" name="IMG_3335.jpeg" descr="IMG_333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638" y="3270894"/>
            <a:ext cx="7765086" cy="82412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1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Yungblud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Yungblud </a:t>
            </a:r>
          </a:p>
        </p:txBody>
      </p:sp>
      <p:sp>
        <p:nvSpPr>
          <p:cNvPr id="178" name="He struggles with ADHD and an eating disorder. He is a rock singer who was on the Disney channel. He has 3 Grammy nominations. He said “I hate ADHD but sometimes it’s useful.”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He struggles with ADHD. </a:t>
            </a:r>
            <a:endParaRPr lang="en-GB" dirty="0"/>
          </a:p>
          <a:p>
            <a:r>
              <a:rPr dirty="0"/>
              <a:t>He is a rock singer who was on the Disney channel. </a:t>
            </a:r>
            <a:endParaRPr lang="en-GB" dirty="0"/>
          </a:p>
          <a:p>
            <a:r>
              <a:rPr dirty="0"/>
              <a:t>He has 3 Grammy nominations. </a:t>
            </a:r>
            <a:endParaRPr lang="en-GB" dirty="0"/>
          </a:p>
        </p:txBody>
      </p:sp>
      <p:pic>
        <p:nvPicPr>
          <p:cNvPr id="179" name="IMG_3336.jpeg" descr="IMG_333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5177" y="4340340"/>
            <a:ext cx="9150161" cy="73821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B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Keanu Reev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Keanu Reeves</a:t>
            </a:r>
          </a:p>
        </p:txBody>
      </p:sp>
      <p:sp>
        <p:nvSpPr>
          <p:cNvPr id="182" name="He got famous from acting and still an actor. He got diagnosed with dislexia when he was a kid. He is very talented in acting and has been in tons.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He got famous from acting and </a:t>
            </a:r>
            <a:r>
              <a:rPr lang="en-GB" dirty="0"/>
              <a:t>is s</a:t>
            </a:r>
            <a:r>
              <a:rPr dirty="0"/>
              <a:t>till an actor. </a:t>
            </a:r>
            <a:endParaRPr lang="en-GB" dirty="0"/>
          </a:p>
          <a:p>
            <a:r>
              <a:rPr dirty="0"/>
              <a:t>He got diagnosed with </a:t>
            </a:r>
            <a:r>
              <a:rPr lang="en-GB" dirty="0"/>
              <a:t>dyslexia</a:t>
            </a:r>
            <a:r>
              <a:rPr dirty="0"/>
              <a:t> when he was a kid. </a:t>
            </a:r>
            <a:endParaRPr lang="en-GB" dirty="0"/>
          </a:p>
          <a:p>
            <a:r>
              <a:rPr dirty="0"/>
              <a:t>He is very talented in acting and has been in </a:t>
            </a:r>
            <a:r>
              <a:rPr lang="en-GB" dirty="0"/>
              <a:t>lots of films such as the voice of Duke </a:t>
            </a:r>
            <a:r>
              <a:rPr lang="en-GB" dirty="0" err="1"/>
              <a:t>Caboom</a:t>
            </a:r>
            <a:r>
              <a:rPr lang="en-GB" dirty="0"/>
              <a:t> in Toy Story and Batman in DC League of Super-Pets</a:t>
            </a:r>
          </a:p>
          <a:p>
            <a:r>
              <a:rPr lang="en-GB" dirty="0"/>
              <a:t>He has performed many of his own stunts when acting.</a:t>
            </a:r>
            <a:endParaRPr dirty="0"/>
          </a:p>
        </p:txBody>
      </p:sp>
      <p:pic>
        <p:nvPicPr>
          <p:cNvPr id="183" name="IMG_3337.jpeg" descr="IMG_33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7941" y="2855753"/>
            <a:ext cx="7413071" cy="98840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9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Jamie Oliv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Jamie Oliver </a:t>
            </a:r>
          </a:p>
        </p:txBody>
      </p:sp>
      <p:sp>
        <p:nvSpPr>
          <p:cNvPr id="186" name="He is a award winning chef who writes cookbooks that has sold over 50 million copies. He wants to make school dinners healthier and better, and has around 70 restaurants around the world.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/>
              <a:t>Jamie Oliver </a:t>
            </a:r>
            <a:r>
              <a:rPr dirty="0"/>
              <a:t>is a</a:t>
            </a:r>
            <a:r>
              <a:rPr lang="en-GB" dirty="0"/>
              <a:t>n </a:t>
            </a:r>
            <a:r>
              <a:rPr dirty="0"/>
              <a:t>award winning chef who writes cookbooks that ha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dirty="0"/>
              <a:t>sold over 50 million copies. </a:t>
            </a:r>
            <a:endParaRPr lang="en-GB" dirty="0"/>
          </a:p>
          <a:p>
            <a:r>
              <a:rPr dirty="0"/>
              <a:t>He wants to make school dinners healthier and better, and has around 70 restaurants around the world.</a:t>
            </a:r>
            <a:endParaRPr lang="en-GB" dirty="0"/>
          </a:p>
          <a:p>
            <a:r>
              <a:rPr lang="en-GB" dirty="0"/>
              <a:t>He has dyslexia and has said “Being dyslexic is not an excuse or a reason for you not to prosper.”</a:t>
            </a:r>
          </a:p>
          <a:p>
            <a:r>
              <a:rPr lang="en-GB" dirty="0"/>
              <a:t>He also says “Your weaknesses don’t define you and you can work around them to still find your place in the world.”</a:t>
            </a:r>
            <a:endParaRPr dirty="0"/>
          </a:p>
        </p:txBody>
      </p:sp>
      <p:pic>
        <p:nvPicPr>
          <p:cNvPr id="187" name="IMG_3432.jpeg" descr="IMG_343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7422" y="4382868"/>
            <a:ext cx="10244795" cy="68298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9DA5-8FB1-394B-B86F-B252292C5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Tom Holland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8C1896-6AEB-1746-A5D0-DF1A3A4F93F8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dirty="0"/>
              <a:t>Tom Holland is an actor famous for playing Spider-Man</a:t>
            </a:r>
          </a:p>
          <a:p>
            <a:r>
              <a:rPr lang="en-GB" dirty="0"/>
              <a:t>He was diagnosed with ADHD and dyslexia at age 7</a:t>
            </a:r>
          </a:p>
          <a:p>
            <a:r>
              <a:rPr lang="en-GB" dirty="0"/>
              <a:t>He is scared of spiders in real life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36766C-82D9-C6C2-3782-AADFE8E1BD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081" r="17630"/>
          <a:stretch>
            <a:fillRect/>
          </a:stretch>
        </p:blipFill>
        <p:spPr>
          <a:xfrm>
            <a:off x="15453360" y="2752046"/>
            <a:ext cx="6766560" cy="1009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029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What do you think neurodiversity means?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do you think neurodiversity means?</a:t>
            </a:r>
          </a:p>
        </p:txBody>
      </p:sp>
      <p:sp>
        <p:nvSpPr>
          <p:cNvPr id="141" name="Double-tap to edit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41FFC-01C5-A0A1-7B6C-F43CE3851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D9989F-FE7F-8EF6-6DB8-BBA2053804E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EDDBA1-084F-B63C-E135-71F137A1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-45720"/>
            <a:ext cx="9174480" cy="1376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2159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5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Neurodiversity is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Neurodiversity is…</a:t>
            </a:r>
          </a:p>
        </p:txBody>
      </p:sp>
      <p:sp>
        <p:nvSpPr>
          <p:cNvPr id="144" name="A range of different brain functions…"/>
          <p:cNvSpPr txBox="1">
            <a:spLocks noGrp="1"/>
          </p:cNvSpPr>
          <p:nvPr>
            <p:ph type="body" idx="1"/>
          </p:nvPr>
        </p:nvSpPr>
        <p:spPr>
          <a:xfrm>
            <a:off x="1689100" y="2879147"/>
            <a:ext cx="21005800" cy="9296401"/>
          </a:xfrm>
          <a:prstGeom prst="rect">
            <a:avLst/>
          </a:prstGeom>
        </p:spPr>
        <p:txBody>
          <a:bodyPr/>
          <a:lstStyle/>
          <a:p>
            <a:r>
              <a:rPr dirty="0"/>
              <a:t>A range of different brain functions</a:t>
            </a:r>
            <a:r>
              <a:rPr lang="en-GB" dirty="0"/>
              <a:t>.</a:t>
            </a:r>
            <a:endParaRPr dirty="0"/>
          </a:p>
          <a:p>
            <a:r>
              <a:rPr dirty="0"/>
              <a:t>Some people may find it harder to</a:t>
            </a:r>
            <a:r>
              <a:rPr lang="en-GB" dirty="0"/>
              <a:t> learn in certain ways than others.</a:t>
            </a:r>
            <a:endParaRPr dirty="0"/>
          </a:p>
          <a:p>
            <a:r>
              <a:rPr dirty="0"/>
              <a:t>It means </a:t>
            </a:r>
            <a:r>
              <a:rPr lang="en-GB" dirty="0"/>
              <a:t>that</a:t>
            </a:r>
            <a:r>
              <a:rPr dirty="0"/>
              <a:t> everyone’s mind is different</a:t>
            </a:r>
            <a:r>
              <a:rPr lang="en-GB" dirty="0"/>
              <a:t> and some people learn differently and use different ways to help them.</a:t>
            </a:r>
            <a:endParaRPr dirty="0"/>
          </a:p>
          <a:p>
            <a:r>
              <a:rPr lang="en-GB" dirty="0"/>
              <a:t>It m</a:t>
            </a:r>
            <a:r>
              <a:rPr dirty="0"/>
              <a:t>ight </a:t>
            </a:r>
            <a:r>
              <a:rPr lang="en-GB" dirty="0"/>
              <a:t>mean</a:t>
            </a:r>
            <a:r>
              <a:rPr dirty="0"/>
              <a:t> people </a:t>
            </a:r>
            <a:r>
              <a:rPr lang="en-GB" dirty="0"/>
              <a:t>find it harder to</a:t>
            </a:r>
            <a:r>
              <a:rPr dirty="0"/>
              <a:t> concentrate and loud noises might be difficult to handle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C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Why is it important to learn about neurodiversity?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Why is it important to learn about neurodiversity? </a:t>
            </a:r>
          </a:p>
        </p:txBody>
      </p:sp>
      <p:sp>
        <p:nvSpPr>
          <p:cNvPr id="147" name="Double-tap to edit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C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Neurodiversity is important to learn about Beacuse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20065">
              <a:defRPr sz="7056"/>
            </a:lvl1pPr>
          </a:lstStyle>
          <a:p>
            <a:r>
              <a:rPr dirty="0"/>
              <a:t>Neurodiversity is important to learn about </a:t>
            </a:r>
            <a:r>
              <a:rPr lang="en-GB" dirty="0"/>
              <a:t>because</a:t>
            </a:r>
            <a:r>
              <a:rPr dirty="0"/>
              <a:t>… </a:t>
            </a:r>
          </a:p>
        </p:txBody>
      </p:sp>
      <p:sp>
        <p:nvSpPr>
          <p:cNvPr id="150" name="It’s important to know about how everyone is differen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It’s important to know about how everyone is different </a:t>
            </a:r>
          </a:p>
          <a:p>
            <a:r>
              <a:rPr dirty="0"/>
              <a:t>Helps people feel valued for who they are</a:t>
            </a:r>
          </a:p>
          <a:p>
            <a:r>
              <a:rPr dirty="0"/>
              <a:t>It helps people learn that other people can act differently</a:t>
            </a:r>
            <a:endParaRPr lang="en-GB" dirty="0"/>
          </a:p>
          <a:p>
            <a:r>
              <a:rPr lang="en-GB" dirty="0"/>
              <a:t>Everyone is unique in their own way and it is not wrong to be different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AED2A3-324C-6643-90A9-0783DEC7596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BE4DC-3385-E04A-90C2-7FB9BD82F9B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5517056-EF84-884E-913B-74637FB874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5" t="8848" r="5247" b="10220"/>
          <a:stretch/>
        </p:blipFill>
        <p:spPr>
          <a:xfrm rot="5400000">
            <a:off x="4416776" y="1897945"/>
            <a:ext cx="13800669" cy="99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241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E8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–Dr Temple Grandin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–Dr Temple Grandin</a:t>
            </a:r>
          </a:p>
        </p:txBody>
      </p:sp>
      <p:sp>
        <p:nvSpPr>
          <p:cNvPr id="153" name="‘The world needs all kinds of minds.’"/>
          <p:cNvSpPr txBox="1">
            <a:spLocks noGrp="1"/>
          </p:cNvSpPr>
          <p:nvPr>
            <p:ph type="body" idx="22"/>
          </p:nvPr>
        </p:nvSpPr>
        <p:spPr>
          <a:prstGeom prst="rect">
            <a:avLst/>
          </a:prstGeom>
        </p:spPr>
        <p:txBody>
          <a:bodyPr/>
          <a:lstStyle/>
          <a:p>
            <a:r>
              <a:t>‘The world needs all kinds of minds.’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E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Neurodiversit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/>
              <a:t>Types of </a:t>
            </a:r>
            <a:r>
              <a:rPr dirty="0"/>
              <a:t>Neurodiversity</a:t>
            </a:r>
          </a:p>
        </p:txBody>
      </p:sp>
      <p:sp>
        <p:nvSpPr>
          <p:cNvPr id="190" name="ADHD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ADHD</a:t>
            </a:r>
          </a:p>
          <a:p>
            <a:r>
              <a:t>Dyslexia </a:t>
            </a:r>
          </a:p>
          <a:p>
            <a:r>
              <a:t>Autism </a:t>
            </a:r>
          </a:p>
          <a:p>
            <a:r>
              <a:t>Tourette’s Syndrome </a:t>
            </a:r>
          </a:p>
          <a:p>
            <a:r>
              <a:t>Dyspraxia </a:t>
            </a:r>
          </a:p>
          <a:p>
            <a:r>
              <a:t>Dyscalculia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5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G_3219.jpeg" descr="IMG_3219.jpe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0544" r="20544"/>
          <a:stretch>
            <a:fillRect/>
          </a:stretch>
        </p:blipFill>
        <p:spPr>
          <a:xfrm>
            <a:off x="13165980" y="952500"/>
            <a:ext cx="9525001" cy="11468100"/>
          </a:xfrm>
          <a:prstGeom prst="rect">
            <a:avLst/>
          </a:prstGeom>
        </p:spPr>
      </p:pic>
      <p:sp>
        <p:nvSpPr>
          <p:cNvPr id="156" name="Famous Neurodivergent people"/>
          <p:cNvSpPr txBox="1">
            <a:spLocks noGrp="1"/>
          </p:cNvSpPr>
          <p:nvPr>
            <p:ph type="title"/>
          </p:nvPr>
        </p:nvSpPr>
        <p:spPr>
          <a:xfrm>
            <a:off x="1657350" y="3911600"/>
            <a:ext cx="10223500" cy="5549900"/>
          </a:xfrm>
          <a:prstGeom prst="rect">
            <a:avLst/>
          </a:prstGeom>
        </p:spPr>
        <p:txBody>
          <a:bodyPr/>
          <a:lstStyle/>
          <a:p>
            <a:r>
              <a:t>Famous Neurodivergent people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570</Words>
  <Application>Microsoft Office PowerPoint</Application>
  <PresentationFormat>Custom</PresentationFormat>
  <Paragraphs>60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Helvetica Neue</vt:lpstr>
      <vt:lpstr>Helvetica Neue Light</vt:lpstr>
      <vt:lpstr>Helvetica Neue Medium</vt:lpstr>
      <vt:lpstr>White</vt:lpstr>
      <vt:lpstr>Exploring Neurodiversity </vt:lpstr>
      <vt:lpstr>What do you think neurodiversity means?</vt:lpstr>
      <vt:lpstr> Neurodiversity is…</vt:lpstr>
      <vt:lpstr>Why is it important to learn about neurodiversity? </vt:lpstr>
      <vt:lpstr>Neurodiversity is important to learn about because… </vt:lpstr>
      <vt:lpstr>PowerPoint Presentation</vt:lpstr>
      <vt:lpstr>PowerPoint Presentation</vt:lpstr>
      <vt:lpstr>Types of Neurodiversity</vt:lpstr>
      <vt:lpstr>Famous Neurodivergent people </vt:lpstr>
      <vt:lpstr>We are going to tell you about some celebrities who are neurodivergent to show that you can succeed at anything </vt:lpstr>
      <vt:lpstr>Simone Biles</vt:lpstr>
      <vt:lpstr>PowerPoint Presentation</vt:lpstr>
      <vt:lpstr>Taylor swift </vt:lpstr>
      <vt:lpstr>Issac Newton</vt:lpstr>
      <vt:lpstr>Elon Musk</vt:lpstr>
      <vt:lpstr>Yungblud </vt:lpstr>
      <vt:lpstr>Keanu Reeves</vt:lpstr>
      <vt:lpstr>Jamie Oliver </vt:lpstr>
      <vt:lpstr>Tom Holland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Neurodiversity</dc:title>
  <dc:creator>Amy Dennis</dc:creator>
  <cp:lastModifiedBy>Judith Degnan</cp:lastModifiedBy>
  <cp:revision>4</cp:revision>
  <dcterms:modified xsi:type="dcterms:W3CDTF">2026-03-27T14:05:29Z</dcterms:modified>
</cp:coreProperties>
</file>